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68" r:id="rId2"/>
    <p:sldId id="269" r:id="rId3"/>
    <p:sldId id="265" r:id="rId4"/>
    <p:sldId id="259" r:id="rId5"/>
    <p:sldId id="278" r:id="rId6"/>
    <p:sldId id="270" r:id="rId7"/>
    <p:sldId id="271" r:id="rId8"/>
    <p:sldId id="272" r:id="rId9"/>
    <p:sldId id="279" r:id="rId10"/>
    <p:sldId id="273" r:id="rId11"/>
    <p:sldId id="274" r:id="rId12"/>
    <p:sldId id="276" r:id="rId13"/>
    <p:sldId id="275" r:id="rId14"/>
    <p:sldId id="277" r:id="rId15"/>
    <p:sldId id="266" r:id="rId16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나눔손글씨 펜" panose="03040600000000000000" pitchFamily="66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함초롬바탕" panose="02030604000101010101" pitchFamily="18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2" autoAdjust="0"/>
    <p:restoredTop sz="94660"/>
  </p:normalViewPr>
  <p:slideViewPr>
    <p:cSldViewPr>
      <p:cViewPr varScale="1">
        <p:scale>
          <a:sx n="77" d="100"/>
          <a:sy n="77" d="100"/>
        </p:scale>
        <p:origin x="16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FCDF1-8C01-4AD0-AF72-FEFE431FB6A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B2562-61FD-4C1C-B86C-0087CA8AB9BD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92"/>
            <a:ext cx="9144000" cy="6862752"/>
          </a:xfrm>
          <a:prstGeom prst="rect">
            <a:avLst/>
          </a:prstGeom>
          <a:noFill/>
        </p:spPr>
      </p:pic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97E68-0250-4849-9471-130B742ED393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B9DED-5DEC-494D-9239-D38C90A7AB98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5BAD1-0212-46D7-8F98-ACA0546BE3EA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8C9FA-23B5-446D-B8C1-D5A28C83365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563888" y="282883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손글씨 펜" panose="020B0600000101010101" charset="-127"/>
                <a:ea typeface="나눔손글씨 펜" panose="020B0600000101010101" charset="-127"/>
              </a:rPr>
              <a:t>HTML</a:t>
            </a:r>
            <a:endParaRPr lang="ko-KR" altLang="en-US" sz="7200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4572000" y="38444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kern="1200">
                <a:solidFill>
                  <a:schemeClr val="tx1"/>
                </a:solidFill>
                <a:effectLst/>
                <a:latin typeface="나눔손글씨 펜" panose="020B0600000101010101" charset="-127"/>
                <a:ea typeface="나눔손글씨 펜" panose="020B0600000101010101" charset="-127"/>
                <a:cs typeface="+mn-cs"/>
              </a:rPr>
              <a:t>Hypertext Markup Language</a:t>
            </a:r>
            <a:endParaRPr lang="ko-KR" altLang="en-US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0" r:id="rId5"/>
    <p:sldLayoutId id="2147483661" r:id="rId6"/>
    <p:sldLayoutId id="2147483663" r:id="rId7"/>
    <p:sldLayoutId id="2147483664" r:id="rId8"/>
    <p:sldLayoutId id="2147483649" r:id="rId9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16561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형식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9311-784B-4F35-99E1-78313A14E57B}"/>
              </a:ext>
            </a:extLst>
          </p:cNvPr>
          <p:cNvSpPr txBox="1"/>
          <p:nvPr/>
        </p:nvSpPr>
        <p:spPr>
          <a:xfrm>
            <a:off x="2843808" y="1988840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&lt;html&gt;</a:t>
            </a:r>
          </a:p>
          <a:p>
            <a:r>
              <a:rPr lang="en-US" altLang="ko-KR" sz="2800"/>
              <a:t>&lt;head&gt;</a:t>
            </a:r>
          </a:p>
          <a:p>
            <a:r>
              <a:rPr lang="en-US" altLang="ko-KR" sz="2800"/>
              <a:t>&lt;title&gt;    &lt;/title&gt;</a:t>
            </a:r>
          </a:p>
          <a:p>
            <a:r>
              <a:rPr lang="en-US" altLang="ko-KR" sz="2800"/>
              <a:t>&lt;body&gt;</a:t>
            </a:r>
          </a:p>
          <a:p>
            <a:endParaRPr lang="en-US" altLang="ko-KR" sz="2800"/>
          </a:p>
          <a:p>
            <a:r>
              <a:rPr lang="en-US" altLang="ko-KR" sz="2800"/>
              <a:t>&lt;/body&gt;</a:t>
            </a:r>
          </a:p>
          <a:p>
            <a:r>
              <a:rPr lang="en-US" altLang="ko-KR" sz="2800"/>
              <a:t>&lt;/head&gt;</a:t>
            </a:r>
          </a:p>
          <a:p>
            <a:r>
              <a:rPr lang="en-US" altLang="ko-KR" sz="2800"/>
              <a:t>&lt;/html&gt;</a:t>
            </a:r>
            <a:endParaRPr lang="ko-KR" alt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3A10-AE8B-441A-8C86-0C2CDCBC593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0089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223224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&lt;html&gt;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0AD3-B997-43EB-A005-89755983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33"/>
          <a:stretch/>
        </p:blipFill>
        <p:spPr>
          <a:xfrm>
            <a:off x="827584" y="3143327"/>
            <a:ext cx="4320480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DA7456-6342-4F44-924F-AE9B8A60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2" b="-4"/>
          <a:stretch/>
        </p:blipFill>
        <p:spPr>
          <a:xfrm>
            <a:off x="827584" y="3575375"/>
            <a:ext cx="4320480" cy="5760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248AB9-0C61-4128-9C89-1BDAEEBFE199}"/>
              </a:ext>
            </a:extLst>
          </p:cNvPr>
          <p:cNvGrpSpPr/>
          <p:nvPr/>
        </p:nvGrpSpPr>
        <p:grpSpPr>
          <a:xfrm>
            <a:off x="3707904" y="4338306"/>
            <a:ext cx="4002445" cy="560711"/>
            <a:chOff x="2570777" y="4074809"/>
            <a:chExt cx="4002445" cy="560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6E138-DAE5-4776-980C-AF85A6AF7850}"/>
                </a:ext>
              </a:extLst>
            </p:cNvPr>
            <p:cNvSpPr txBox="1"/>
            <p:nvPr/>
          </p:nvSpPr>
          <p:spPr>
            <a:xfrm>
              <a:off x="2915816" y="417049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&lt;/html&gt;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는 문서를 종료하는 태그이다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DC5D7A-D3FA-4C27-9889-D6C9FAF3834C}"/>
                </a:ext>
              </a:extLst>
            </p:cNvPr>
            <p:cNvSpPr/>
            <p:nvPr/>
          </p:nvSpPr>
          <p:spPr>
            <a:xfrm>
              <a:off x="2570777" y="4074809"/>
              <a:ext cx="4002445" cy="56071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7EF240-2799-42C8-9B76-581553AA9D5A}"/>
              </a:ext>
            </a:extLst>
          </p:cNvPr>
          <p:cNvGrpSpPr/>
          <p:nvPr/>
        </p:nvGrpSpPr>
        <p:grpSpPr>
          <a:xfrm>
            <a:off x="3851920" y="2418113"/>
            <a:ext cx="4176464" cy="576064"/>
            <a:chOff x="1979712" y="3932943"/>
            <a:chExt cx="4176464" cy="5760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4A1D5-762C-4B24-AF9C-376D2E20536F}"/>
                </a:ext>
              </a:extLst>
            </p:cNvPr>
            <p:cNvSpPr txBox="1"/>
            <p:nvPr/>
          </p:nvSpPr>
          <p:spPr>
            <a:xfrm>
              <a:off x="2123728" y="407040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html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 임을 선언하는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1DB75BB-1906-4E94-AF50-0DC1A6EE1EFA}"/>
                </a:ext>
              </a:extLst>
            </p:cNvPr>
            <p:cNvSpPr/>
            <p:nvPr/>
          </p:nvSpPr>
          <p:spPr>
            <a:xfrm>
              <a:off x="1979712" y="3932943"/>
              <a:ext cx="3312368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E1D0AB-EC37-41DC-A506-1DB3158773A8}"/>
              </a:ext>
            </a:extLst>
          </p:cNvPr>
          <p:cNvSpPr/>
          <p:nvPr/>
        </p:nvSpPr>
        <p:spPr>
          <a:xfrm>
            <a:off x="1104870" y="3206043"/>
            <a:ext cx="2376264" cy="367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E6C7CC-FBC0-4725-BE3D-F223B2D6C6E1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2293002" y="2706145"/>
            <a:ext cx="1558918" cy="49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1DA56C-E655-48CA-8D40-4FAC4BAB9CD4}"/>
              </a:ext>
            </a:extLst>
          </p:cNvPr>
          <p:cNvSpPr/>
          <p:nvPr/>
        </p:nvSpPr>
        <p:spPr>
          <a:xfrm>
            <a:off x="1259632" y="3638091"/>
            <a:ext cx="2376264" cy="37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BCD92-15A7-4C1C-9116-54EEAF2991B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447764" y="4012557"/>
            <a:ext cx="1260140" cy="5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27880E-A88F-4D97-99FC-19FF6FF7C3DE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8277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223224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&lt;head&gt;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A16AD-6FF4-47C2-9B8A-FC869BFB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 b="69043"/>
          <a:stretch/>
        </p:blipFill>
        <p:spPr>
          <a:xfrm>
            <a:off x="827584" y="3068960"/>
            <a:ext cx="4320480" cy="576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28DFF2-D6D5-4EB6-AB42-0AC8C0A7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4" b="17260"/>
          <a:stretch/>
        </p:blipFill>
        <p:spPr>
          <a:xfrm>
            <a:off x="816838" y="3645024"/>
            <a:ext cx="4320480" cy="5760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95F792-4C3A-4834-971F-81B52CFFC2A1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333C49-5641-4581-8857-1354A86FC13D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&lt;head&gt;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 문서의 제목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,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스크립트 등 각종 설정을 지정하는 태그 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이다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F05FF5-BA76-4E9B-954C-9982B52720A3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E7C149-FC8A-4894-A824-1FD9C13DAB4A}"/>
              </a:ext>
            </a:extLst>
          </p:cNvPr>
          <p:cNvSpPr/>
          <p:nvPr/>
        </p:nvSpPr>
        <p:spPr>
          <a:xfrm>
            <a:off x="1979712" y="3140968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3000D0-3C5C-4922-A279-C33584A14E59}"/>
              </a:ext>
            </a:extLst>
          </p:cNvPr>
          <p:cNvCxnSpPr>
            <a:stCxn id="2" idx="0"/>
            <a:endCxn id="30" idx="1"/>
          </p:cNvCxnSpPr>
          <p:nvPr/>
        </p:nvCxnSpPr>
        <p:spPr>
          <a:xfrm flipV="1">
            <a:off x="2807804" y="2503345"/>
            <a:ext cx="938862" cy="6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620ED0-377E-410E-B055-7CC0FD90F1DB}"/>
              </a:ext>
            </a:extLst>
          </p:cNvPr>
          <p:cNvGrpSpPr/>
          <p:nvPr/>
        </p:nvGrpSpPr>
        <p:grpSpPr>
          <a:xfrm>
            <a:off x="3287319" y="4658491"/>
            <a:ext cx="3780420" cy="938684"/>
            <a:chOff x="2818432" y="4705629"/>
            <a:chExt cx="3780420" cy="938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D3F70C-96AE-4D73-A534-F72ED7055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4" b="2869"/>
            <a:stretch/>
          </p:blipFill>
          <p:spPr>
            <a:xfrm>
              <a:off x="3502508" y="4705629"/>
              <a:ext cx="3096344" cy="9386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5E3BAB-9E7B-4407-8577-3851B1832F3C}"/>
                </a:ext>
              </a:extLst>
            </p:cNvPr>
            <p:cNvSpPr txBox="1"/>
            <p:nvPr/>
          </p:nvSpPr>
          <p:spPr>
            <a:xfrm>
              <a:off x="2818432" y="4705629"/>
              <a:ext cx="2232248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A1E54E-875C-4118-9DE8-445187188DD5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3514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223224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30449" b="58689"/>
          <a:stretch/>
        </p:blipFill>
        <p:spPr>
          <a:xfrm>
            <a:off x="750622" y="3158970"/>
            <a:ext cx="3898340" cy="540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7743C-68BF-4226-A79A-64F42AFCA69D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D4316-E990-4656-B358-5A5788C96806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&lt;title&gt;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 문서의 제목을 설정 하는 태그 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E2973D7-4B41-4506-B1B4-F3ACDD606DAF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B609D2-8406-4F75-90BB-28F62694DAD2}"/>
              </a:ext>
            </a:extLst>
          </p:cNvPr>
          <p:cNvSpPr/>
          <p:nvPr/>
        </p:nvSpPr>
        <p:spPr>
          <a:xfrm>
            <a:off x="1835696" y="3158970"/>
            <a:ext cx="2736304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4DBB72-0B3D-4A3B-892F-7CC0F18E323F}"/>
              </a:ext>
            </a:extLst>
          </p:cNvPr>
          <p:cNvCxnSpPr>
            <a:stCxn id="3" idx="0"/>
            <a:endCxn id="26" idx="1"/>
          </p:cNvCxnSpPr>
          <p:nvPr/>
        </p:nvCxnSpPr>
        <p:spPr>
          <a:xfrm flipV="1">
            <a:off x="3203848" y="2503345"/>
            <a:ext cx="542818" cy="65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C34DE-D004-4257-BAD9-A09DADD459BB}"/>
              </a:ext>
            </a:extLst>
          </p:cNvPr>
          <p:cNvGrpSpPr/>
          <p:nvPr/>
        </p:nvGrpSpPr>
        <p:grpSpPr>
          <a:xfrm>
            <a:off x="2428498" y="4054704"/>
            <a:ext cx="4287003" cy="1005871"/>
            <a:chOff x="2085197" y="4389809"/>
            <a:chExt cx="4287003" cy="1005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ADEA8-0D0B-46F4-8F21-3E2CADF42613}"/>
                </a:ext>
              </a:extLst>
            </p:cNvPr>
            <p:cNvSpPr txBox="1"/>
            <p:nvPr/>
          </p:nvSpPr>
          <p:spPr>
            <a:xfrm>
              <a:off x="2085197" y="4389809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ED4ACD-D9C4-4373-A625-A268C70F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878" y="4516950"/>
              <a:ext cx="2649920" cy="4393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3438F-A8FF-45F1-A0F1-5D0D38DF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94"/>
            <a:stretch/>
          </p:blipFill>
          <p:spPr>
            <a:xfrm>
              <a:off x="2849878" y="4956315"/>
              <a:ext cx="3522322" cy="4393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C59820-2C25-42B6-B1BF-230BB0D13D9A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3984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223224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43121" b="29362"/>
          <a:stretch/>
        </p:blipFill>
        <p:spPr>
          <a:xfrm>
            <a:off x="750622" y="2831381"/>
            <a:ext cx="3898340" cy="136815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D57C-4609-4205-B062-FBDD027D8EBD}"/>
              </a:ext>
            </a:extLst>
          </p:cNvPr>
          <p:cNvGrpSpPr/>
          <p:nvPr/>
        </p:nvGrpSpPr>
        <p:grpSpPr>
          <a:xfrm>
            <a:off x="3923928" y="2060848"/>
            <a:ext cx="4104456" cy="868947"/>
            <a:chOff x="3851920" y="2058016"/>
            <a:chExt cx="4104456" cy="868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B69C-E03A-43DC-939B-AF90A0AC3FE5}"/>
                </a:ext>
              </a:extLst>
            </p:cNvPr>
            <p:cNvSpPr txBox="1"/>
            <p:nvPr/>
          </p:nvSpPr>
          <p:spPr>
            <a:xfrm>
              <a:off x="3939806" y="2169323"/>
              <a:ext cx="392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&lt;body&gt;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문서의 본문으로 실질적인 웹페이지의 코딩이 이루어  지는 부분이다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85DD09-70CD-472A-BFEC-8A2870E4D10D}"/>
                </a:ext>
              </a:extLst>
            </p:cNvPr>
            <p:cNvSpPr/>
            <p:nvPr/>
          </p:nvSpPr>
          <p:spPr>
            <a:xfrm>
              <a:off x="3851920" y="2058016"/>
              <a:ext cx="4104456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8565F7-CE08-42CA-961D-9BA454A3C7B5}"/>
              </a:ext>
            </a:extLst>
          </p:cNvPr>
          <p:cNvSpPr/>
          <p:nvPr/>
        </p:nvSpPr>
        <p:spPr>
          <a:xfrm>
            <a:off x="1763688" y="2929795"/>
            <a:ext cx="1440160" cy="1147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E2D347-6F83-474B-AB79-F3E6F8313291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flipV="1">
            <a:off x="2483768" y="2495322"/>
            <a:ext cx="1440160" cy="4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2277A-5231-405B-8C83-7C9A7534DB4A}"/>
              </a:ext>
            </a:extLst>
          </p:cNvPr>
          <p:cNvGrpSpPr/>
          <p:nvPr/>
        </p:nvGrpSpPr>
        <p:grpSpPr>
          <a:xfrm>
            <a:off x="2015716" y="4385197"/>
            <a:ext cx="5688125" cy="1823739"/>
            <a:chOff x="2015716" y="4385197"/>
            <a:chExt cx="5688125" cy="18237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0CCBE-B393-4DE3-B527-09192360F3FC}"/>
                </a:ext>
              </a:extLst>
            </p:cNvPr>
            <p:cNvSpPr txBox="1"/>
            <p:nvPr/>
          </p:nvSpPr>
          <p:spPr>
            <a:xfrm>
              <a:off x="2015716" y="4725144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1B93DC-6AD2-4514-B3DE-A8906B8F3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45"/>
            <a:stretch/>
          </p:blipFill>
          <p:spPr>
            <a:xfrm>
              <a:off x="2646064" y="4385197"/>
              <a:ext cx="4734554" cy="18237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C27CF3-04F4-4E40-A838-26ADCF264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855"/>
            <a:stretch/>
          </p:blipFill>
          <p:spPr>
            <a:xfrm>
              <a:off x="3707905" y="5344149"/>
              <a:ext cx="3995936" cy="66163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3640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51" y="0"/>
            <a:ext cx="9144000" cy="68580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35F97-333C-47BB-B422-CACD513B0E3F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/>
          <p:nvPr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1979712" y="2420584"/>
            <a:ext cx="561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이상우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 융합대학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빅데이터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스마트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IOT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Tel.010-5003-4508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e-mail : ltkddn4508@naver.com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멘토소개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000">
        <p15:prstTrans prst="peelOff"/>
      </p:transition>
    </mc:Choice>
    <mc:Fallback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1" y="-4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0D809-EDD7-4401-A026-6815E57818AB}"/>
              </a:ext>
            </a:extLst>
          </p:cNvPr>
          <p:cNvSpPr txBox="1"/>
          <p:nvPr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277888" y="2336813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문서를 만들기 위하여 사용하는 기본적인 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웹 언어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한 종류이다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BE485-7367-48AE-8AE5-3AA7B738A5C9}"/>
              </a:ext>
            </a:extLst>
          </p:cNvPr>
          <p:cNvSpPr txBox="1"/>
          <p:nvPr/>
        </p:nvSpPr>
        <p:spPr>
          <a:xfrm>
            <a:off x="1277888" y="290540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으은 별도 컴파일러가 필요치 않으며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브라우저에서 해석이 가능한 사용하기 쉬운 언어이다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E58-96B7-4521-B903-EBC363D6C9C8}"/>
              </a:ext>
            </a:extLst>
          </p:cNvPr>
          <p:cNvSpPr txBox="1"/>
          <p:nvPr/>
        </p:nvSpPr>
        <p:spPr>
          <a:xfrm>
            <a:off x="1277888" y="3751000"/>
            <a:ext cx="64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은 문서의 글자크기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글자색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글자모양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그래픽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문서이동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하이퍼링크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등을 정의하는 명령어로서 홈페이지를 작성하는 데 쓰인다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0BD416-7E2F-4C91-B54E-2A34BE751DB7}"/>
              </a:ext>
            </a:extLst>
          </p:cNvPr>
          <p:cNvSpPr/>
          <p:nvPr/>
        </p:nvSpPr>
        <p:spPr>
          <a:xfrm>
            <a:off x="1556792" y="2706145"/>
            <a:ext cx="60304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사용하는 명령어는 태그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(tag)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하는데 꺽쇠괄호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"&lt;&gt;"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사용하여 나타낸다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3866047"/>
            <a:ext cx="6030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태그는 시작과 끝을 표시하는 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개의 쌍으로 이루어져 있다</a:t>
            </a:r>
            <a:endParaRPr lang="en-US" altLang="ko-KR" sz="2000">
              <a:solidFill>
                <a:srgbClr val="333333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종료 태그의 이름은 슬래시 문자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[/]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로 시작된다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000"/>
          </a:p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CEA96-9817-4F3D-96F7-5FC9A07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425"/>
            <a:ext cx="5256584" cy="336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CB9F6-1067-47EB-91AC-761E95DE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19" y="1262255"/>
            <a:ext cx="5011562" cy="433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252028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개발툴의 종류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37D3C-B37E-4DA1-AE68-5D4245FF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3" y="2204864"/>
            <a:ext cx="7911033" cy="32578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E78A6-ED55-4913-97AB-3DF6DCB7B490}"/>
              </a:ext>
            </a:extLst>
          </p:cNvPr>
          <p:cNvSpPr/>
          <p:nvPr/>
        </p:nvSpPr>
        <p:spPr>
          <a:xfrm>
            <a:off x="616483" y="3573016"/>
            <a:ext cx="7911033" cy="1889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0781AD-5F18-4904-9FB7-8A64795501EF}"/>
              </a:ext>
            </a:extLst>
          </p:cNvPr>
          <p:cNvSpPr/>
          <p:nvPr/>
        </p:nvSpPr>
        <p:spPr>
          <a:xfrm>
            <a:off x="616483" y="2492896"/>
            <a:ext cx="7911033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D8B7F-8EE9-43B6-A45D-D035E9B3FE3A}"/>
              </a:ext>
            </a:extLst>
          </p:cNvPr>
          <p:cNvGrpSpPr/>
          <p:nvPr/>
        </p:nvGrpSpPr>
        <p:grpSpPr>
          <a:xfrm>
            <a:off x="3455369" y="1331346"/>
            <a:ext cx="2196751" cy="818642"/>
            <a:chOff x="5345830" y="908720"/>
            <a:chExt cx="2247858" cy="8186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391FC5-3F02-46AF-B63E-436ADFCF0752}"/>
                </a:ext>
              </a:extLst>
            </p:cNvPr>
            <p:cNvSpPr/>
            <p:nvPr/>
          </p:nvSpPr>
          <p:spPr>
            <a:xfrm>
              <a:off x="5345830" y="908720"/>
              <a:ext cx="1890465" cy="8186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E8864-787F-4490-AAFD-F6E65E2EBC0B}"/>
                </a:ext>
              </a:extLst>
            </p:cNvPr>
            <p:cNvSpPr txBox="1"/>
            <p:nvPr/>
          </p:nvSpPr>
          <p:spPr>
            <a:xfrm>
              <a:off x="5436096" y="1128343"/>
              <a:ext cx="215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우리가 사용할 툴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E637D7-03B6-42EA-981F-25789BEA72BB}"/>
              </a:ext>
            </a:extLst>
          </p:cNvPr>
          <p:cNvCxnSpPr>
            <a:stCxn id="12" idx="1"/>
            <a:endCxn id="19" idx="2"/>
          </p:cNvCxnSpPr>
          <p:nvPr/>
        </p:nvCxnSpPr>
        <p:spPr>
          <a:xfrm flipV="1">
            <a:off x="616483" y="1740667"/>
            <a:ext cx="2838886" cy="104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2163FE-8060-400F-A33F-CD7B3540529B}"/>
              </a:ext>
            </a:extLst>
          </p:cNvPr>
          <p:cNvGrpSpPr/>
          <p:nvPr/>
        </p:nvGrpSpPr>
        <p:grpSpPr>
          <a:xfrm>
            <a:off x="1727684" y="3055195"/>
            <a:ext cx="2592288" cy="918659"/>
            <a:chOff x="5012170" y="2510341"/>
            <a:chExt cx="2592288" cy="9186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3156D5-F72A-4902-9A4D-754F0109363A}"/>
                </a:ext>
              </a:extLst>
            </p:cNvPr>
            <p:cNvSpPr/>
            <p:nvPr/>
          </p:nvSpPr>
          <p:spPr>
            <a:xfrm>
              <a:off x="5012170" y="2510341"/>
              <a:ext cx="2592288" cy="918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41FF75-6C28-4D7E-A9B5-6B22D0E128FA}"/>
                </a:ext>
              </a:extLst>
            </p:cNvPr>
            <p:cNvSpPr txBox="1"/>
            <p:nvPr/>
          </p:nvSpPr>
          <p:spPr>
            <a:xfrm>
              <a:off x="5368516" y="2628332"/>
              <a:ext cx="1962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실제 개발에 많이 사용 되는 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07B959-6A6B-4C74-AFDE-CCD3B1EE8DBE}"/>
              </a:ext>
            </a:extLst>
          </p:cNvPr>
          <p:cNvCxnSpPr>
            <a:stCxn id="10" idx="1"/>
            <a:endCxn id="31" idx="2"/>
          </p:cNvCxnSpPr>
          <p:nvPr/>
        </p:nvCxnSpPr>
        <p:spPr>
          <a:xfrm flipV="1">
            <a:off x="616483" y="3514525"/>
            <a:ext cx="1111201" cy="100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bandicam 2019-03-25 17-17-43-649">
            <a:hlinkClick r:id="" action="ppaction://media"/>
            <a:extLst>
              <a:ext uri="{FF2B5EF4-FFF2-40B4-BE49-F238E27FC236}">
                <a16:creationId xmlns:a16="http://schemas.microsoft.com/office/drawing/2014/main" id="{6DF133AB-C559-4436-9EE2-64FF1E889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65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208823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bandicam 2019-03-25 18-20-35-976">
            <a:hlinkClick r:id="" action="ppaction://media"/>
            <a:extLst>
              <a:ext uri="{FF2B5EF4-FFF2-40B4-BE49-F238E27FC236}">
                <a16:creationId xmlns:a16="http://schemas.microsoft.com/office/drawing/2014/main" id="{FE46B4A8-337C-4E6A-87A5-22CC86E60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5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46948-540D-4EDA-86E4-0DCBE1894C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8055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FA63C-BD5D-42E3-A9A3-03722F5A8BFE}"/>
              </a:ext>
            </a:extLst>
          </p:cNvPr>
          <p:cNvSpPr txBox="1"/>
          <p:nvPr/>
        </p:nvSpPr>
        <p:spPr>
          <a:xfrm>
            <a:off x="7703840" y="664255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208823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2C2766-D00B-4811-B30B-6C26A35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775183"/>
            <a:ext cx="4032448" cy="215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D7DDE-E50A-4511-8BE9-C85BA8CB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02" y="1775969"/>
            <a:ext cx="3672408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2EA62-4C3D-4DAE-803B-E18383401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779469"/>
            <a:ext cx="4032448" cy="2132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DCDD4-81C9-4FC4-86D5-4F04819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1" y="1910004"/>
            <a:ext cx="3672408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A6B2F-6A5A-42F7-AA33-0643EF62B7B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/14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6546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229</Words>
  <Application>Microsoft Office PowerPoint</Application>
  <PresentationFormat>화면 슬라이드 쇼(4:3)</PresentationFormat>
  <Paragraphs>82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나눔손글씨 펜</vt:lpstr>
      <vt:lpstr>나눔고딕</vt:lpstr>
      <vt:lpstr>1훈떡볶이 R</vt:lpstr>
      <vt:lpstr>함초롬바탕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</dc:creator>
  <cp:keywords>HTML</cp:keywords>
  <cp:lastModifiedBy>이상우</cp:lastModifiedBy>
  <cp:revision>38</cp:revision>
  <dcterms:created xsi:type="dcterms:W3CDTF">2011-09-02T09:01:33Z</dcterms:created>
  <dcterms:modified xsi:type="dcterms:W3CDTF">2019-03-25T14:52:14Z</dcterms:modified>
  <cp:category>Dev</cp:category>
</cp:coreProperties>
</file>